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9" r:id="rId3"/>
    <p:sldId id="270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28E28-A5AB-46B5-9BAC-279DC246D89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23689-6B8D-4F13-B5CD-6CD855343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23689-6B8D-4F13-B5CD-6CD85534326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обучения грамоте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Парижская ООШ                   Савченко Н.В.                                           2015-2016 учебный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Составить пары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ЗЕЛЁНАЯ                                ЛИЦО</a:t>
            </a:r>
          </a:p>
          <a:p>
            <a:r>
              <a:rPr lang="ru-RU" dirty="0" smtClean="0"/>
              <a:t>РАДОСТНОЕ                           ЛЯГУШКА</a:t>
            </a:r>
          </a:p>
          <a:p>
            <a:r>
              <a:rPr lang="ru-RU" dirty="0" smtClean="0"/>
              <a:t>ВЕСЁЛЫЙ                              ЦИРК</a:t>
            </a:r>
          </a:p>
          <a:p>
            <a:r>
              <a:rPr lang="ru-RU" dirty="0" smtClean="0"/>
              <a:t>ШИРОКАЯ                             СКВОРЕЦ</a:t>
            </a:r>
          </a:p>
          <a:p>
            <a:r>
              <a:rPr lang="ru-RU" dirty="0" smtClean="0"/>
              <a:t>ГОЛОСИСТЫЙ                        УЛИЦА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Слайд 10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9883" t="16032" r="5077" b="14228"/>
          <a:stretch>
            <a:fillRect/>
          </a:stretch>
        </p:blipFill>
        <p:spPr bwMode="auto">
          <a:xfrm>
            <a:off x="0" y="0"/>
            <a:ext cx="83058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 l="19241" t="15832" r="5559" b="13427"/>
          <a:stretch>
            <a:fillRect/>
          </a:stretch>
        </p:blipFill>
        <p:spPr bwMode="auto">
          <a:xfrm>
            <a:off x="152400" y="1524001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урок</a:t>
            </a:r>
            <a:endParaRPr lang="ru-RU" dirty="0"/>
          </a:p>
        </p:txBody>
      </p:sp>
      <p:pic>
        <p:nvPicPr>
          <p:cNvPr id="4" name="Picture 2" descr="D:\мамина папка\единая коллекция цифровых технологий\шаблоны для презентаций\картинки на школьныю тему\Рисунок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27659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24200" y="1676400"/>
            <a:ext cx="4114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6600" dirty="0"/>
          </a:p>
        </p:txBody>
      </p:sp>
      <p:pic>
        <p:nvPicPr>
          <p:cNvPr id="7" name="Picture 2" descr="C:\Users\ислам\Pictures\2972676-cf11a343dff52a8a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2743200"/>
            <a:ext cx="1219200" cy="192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ислам\Pictures\2972676-cf11a343dff52a8a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77294"/>
            <a:ext cx="1676400" cy="212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ислам\Pictures\2972676-cf11a343dff52a8a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276600"/>
            <a:ext cx="1371600" cy="216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Приветствие гостей.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200" dirty="0" smtClean="0"/>
              <a:t>-Если хмуримся с утра, </a:t>
            </a:r>
          </a:p>
          <a:p>
            <a:pPr>
              <a:buNone/>
            </a:pPr>
            <a:r>
              <a:rPr lang="ru-RU" sz="3200" dirty="0" smtClean="0"/>
              <a:t>   Нам поможет доброта.</a:t>
            </a:r>
          </a:p>
          <a:p>
            <a:pPr>
              <a:buNone/>
            </a:pPr>
            <a:r>
              <a:rPr lang="ru-RU" sz="3200" dirty="0" smtClean="0"/>
              <a:t>   Встаньте, дети, подтянитесь, </a:t>
            </a:r>
          </a:p>
          <a:p>
            <a:pPr>
              <a:buNone/>
            </a:pPr>
            <a:r>
              <a:rPr lang="ru-RU" sz="3200" dirty="0" smtClean="0"/>
              <a:t>   И </a:t>
            </a:r>
            <a:r>
              <a:rPr lang="ru-RU" sz="3200" dirty="0" smtClean="0"/>
              <a:t>гостям вы </a:t>
            </a:r>
            <a:r>
              <a:rPr lang="ru-RU" sz="3200" dirty="0" smtClean="0"/>
              <a:t>улыбнитесь!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4d0d29e6c40cbb5683c3d1cce783572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432">
            <a:off x="435481" y="-137750"/>
            <a:ext cx="7392147" cy="683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1650" t="19642" r="7307" b="14015"/>
          <a:stretch>
            <a:fillRect/>
          </a:stretch>
        </p:blipFill>
        <p:spPr bwMode="auto">
          <a:xfrm>
            <a:off x="0" y="228600"/>
            <a:ext cx="8001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РАСКРАСИТЬ букву </a:t>
            </a:r>
            <a:r>
              <a:rPr lang="ru-RU" dirty="0" err="1" smtClean="0"/>
              <a:t>ц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Слайд 2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1646" t="20641" r="7002" b="13427"/>
          <a:stretch>
            <a:fillRect/>
          </a:stretch>
        </p:blipFill>
        <p:spPr bwMode="auto">
          <a:xfrm>
            <a:off x="0" y="0"/>
            <a:ext cx="8229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Слайд 4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1807" t="19038" r="6841" b="13026"/>
          <a:stretch>
            <a:fillRect/>
          </a:stretch>
        </p:blipFill>
        <p:spPr bwMode="auto">
          <a:xfrm>
            <a:off x="0" y="152400"/>
            <a:ext cx="8153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Слайд 5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1807" t="19439" r="7322" b="13226"/>
          <a:stretch>
            <a:fillRect/>
          </a:stretch>
        </p:blipFill>
        <p:spPr bwMode="auto">
          <a:xfrm>
            <a:off x="0" y="0"/>
            <a:ext cx="81533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Установить соответствие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9405" t="16035" r="5383" b="13814"/>
          <a:stretch>
            <a:fillRect/>
          </a:stretch>
        </p:blipFill>
        <p:spPr bwMode="auto">
          <a:xfrm>
            <a:off x="152400" y="1524001"/>
            <a:ext cx="79248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</TotalTime>
  <Words>54</Words>
  <PresentationFormat>Экран (4:3)</PresentationFormat>
  <Paragraphs>24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Урок обучения грамоте</vt:lpstr>
      <vt:lpstr>Приветствие гостей. </vt:lpstr>
      <vt:lpstr>Слайд 3</vt:lpstr>
      <vt:lpstr>Слайд 4</vt:lpstr>
      <vt:lpstr>РАСКРАСИТЬ букву ц</vt:lpstr>
      <vt:lpstr>Слайд 2</vt:lpstr>
      <vt:lpstr>Слайд 4</vt:lpstr>
      <vt:lpstr>Слайд 5</vt:lpstr>
      <vt:lpstr>Установить соответствие</vt:lpstr>
      <vt:lpstr>Составить пары</vt:lpstr>
      <vt:lpstr>Слайд 10</vt:lpstr>
      <vt:lpstr>РЕФЛЕКСИЯ</vt:lpstr>
      <vt:lpstr>Спасибо за урок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обучения грамоте</dc:title>
  <dc:creator>1</dc:creator>
  <cp:lastModifiedBy>1</cp:lastModifiedBy>
  <cp:revision>2</cp:revision>
  <dcterms:created xsi:type="dcterms:W3CDTF">2016-02-28T07:01:59Z</dcterms:created>
  <dcterms:modified xsi:type="dcterms:W3CDTF">2016-02-28T12:11:53Z</dcterms:modified>
</cp:coreProperties>
</file>